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60" r:id="rId4"/>
    <p:sldId id="257" r:id="rId5"/>
    <p:sldId id="282" r:id="rId6"/>
    <p:sldId id="278" r:id="rId7"/>
    <p:sldId id="263" r:id="rId8"/>
    <p:sldId id="262" r:id="rId9"/>
    <p:sldId id="259" r:id="rId10"/>
    <p:sldId id="280" r:id="rId11"/>
    <p:sldId id="277" r:id="rId12"/>
    <p:sldId id="279" r:id="rId13"/>
    <p:sldId id="281" r:id="rId14"/>
    <p:sldId id="264" r:id="rId15"/>
    <p:sldId id="276" r:id="rId16"/>
    <p:sldId id="274" r:id="rId17"/>
    <p:sldId id="273" r:id="rId18"/>
    <p:sldId id="271" r:id="rId19"/>
    <p:sldId id="267" r:id="rId20"/>
    <p:sldId id="268" r:id="rId21"/>
    <p:sldId id="269" r:id="rId22"/>
    <p:sldId id="275" r:id="rId23"/>
    <p:sldId id="283" r:id="rId24"/>
  </p:sldIdLst>
  <p:sldSz cx="9144000" cy="6858000" type="screen4x3"/>
  <p:notesSz cx="9144000" cy="6858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66FF"/>
    <a:srgbClr val="3366FF"/>
    <a:srgbClr val="0066FF"/>
    <a:srgbClr val="6699FF"/>
    <a:srgbClr val="339966"/>
    <a:srgbClr val="FF9966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88575" autoAdjust="0"/>
  </p:normalViewPr>
  <p:slideViewPr>
    <p:cSldViewPr>
      <p:cViewPr>
        <p:scale>
          <a:sx n="80" d="100"/>
          <a:sy n="80" d="100"/>
        </p:scale>
        <p:origin x="-1378" y="-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1290" y="-96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Arial" charset="0"/>
              </a:defRPr>
            </a:lvl1pPr>
          </a:lstStyle>
          <a:p>
            <a:fld id="{EB0D247B-D502-4BDA-A9AC-DE4C8FCFEDE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Arial" charset="0"/>
              </a:defRPr>
            </a:lvl1pPr>
          </a:lstStyle>
          <a:p>
            <a:fld id="{96A04F06-FE64-4CC5-95D8-47BF3D96159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2" name="Picture 8" descr="фон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880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2173288"/>
            <a:ext cx="4954588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4953000" cy="1868488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228600" y="6326188"/>
            <a:ext cx="1905000" cy="379412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86000" y="6324600"/>
            <a:ext cx="2895600" cy="3794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410200" y="6324600"/>
            <a:ext cx="1905000" cy="379413"/>
          </a:xfrm>
        </p:spPr>
        <p:txBody>
          <a:bodyPr/>
          <a:lstStyle>
            <a:lvl1pPr>
              <a:defRPr/>
            </a:lvl1pPr>
          </a:lstStyle>
          <a:p>
            <a:fld id="{1627BE28-C912-4B73-8434-E501761013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CF687-27A7-43EB-AE90-EB17C98116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35700" y="188913"/>
            <a:ext cx="1993900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583247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B55E3-307A-4B9B-A055-24B0FA4F21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F5247CF-05FF-4A64-8817-A6CD0EA159AE}" type="datetimeFigureOut">
              <a:rPr lang="ru-RU" smtClean="0"/>
              <a:pPr>
                <a:defRPr/>
              </a:pPr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B53079E-AD61-4343-9FC7-770D8ED58F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912768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187624" y="1556792"/>
            <a:ext cx="684076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74E8A-0913-490C-AE01-90DF9C14EE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508D0-1829-491E-85AF-BE2545C967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484313"/>
            <a:ext cx="3913188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413" y="1484313"/>
            <a:ext cx="3913187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87D85-99A6-43B2-BEB6-10E545C6B4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36C4F-BDE2-4375-9721-D6A7CAB870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5896E-2AE4-4245-A7AE-94ADFD79A5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059CB-4E60-451E-9278-DC54B77D89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EE1C9-890B-4075-93B1-44F7BFD1C5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6E22-359F-4531-A492-02793C4E4F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9" name="Picture 9" descr="фон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188913"/>
            <a:ext cx="718661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84313"/>
            <a:ext cx="79787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326188"/>
            <a:ext cx="95885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/>
            </a:lvl1pPr>
          </a:lstStyle>
          <a:p>
            <a:endParaRPr lang="ru-RU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8888" y="6324600"/>
            <a:ext cx="56896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/>
            </a:lvl1pPr>
          </a:lstStyle>
          <a:p>
            <a:endParaRPr lang="ru-RU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308725"/>
            <a:ext cx="1905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1"/>
            </a:lvl1pPr>
          </a:lstStyle>
          <a:p>
            <a:fld id="{E6A966DC-3591-49E6-B215-B49D58CB582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200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uploads.gazeta-na-varshavke-chertanovo-severnoe.ru/2018/05/%D0%A7%D0%A1-%D1%81%D1%82%D0%B0%D1%82%D1%8C%D1%8F-22.05.18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556792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Отчет депутатов </a:t>
            </a:r>
          </a:p>
          <a:p>
            <a:pPr algn="ctr"/>
            <a:r>
              <a:rPr lang="ru-RU" sz="3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муниципального округа Чертаново  Северное </a:t>
            </a:r>
            <a:br>
              <a:rPr lang="ru-RU" sz="3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3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за </a:t>
            </a:r>
            <a:r>
              <a:rPr lang="ru-RU" sz="3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сентябрь 2017- </a:t>
            </a:r>
            <a:r>
              <a:rPr lang="ru-RU" sz="3200" b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июнь 2021 </a:t>
            </a:r>
            <a:r>
              <a:rPr lang="ru-RU" sz="3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годы </a:t>
            </a:r>
            <a:br>
              <a:rPr lang="ru-RU" sz="3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3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по направлению </a:t>
            </a:r>
          </a:p>
          <a:p>
            <a:pPr algn="ctr"/>
            <a:r>
              <a:rPr lang="ru-RU" sz="3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«Культура и социальная работа»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ЧС-статья-7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29000"/>
            <a:ext cx="4536504" cy="301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66CC"/>
                </a:solidFill>
              </a:rPr>
              <a:t>Фотоконкурс «Мой муниципальный округ - моя малая Родина» </a:t>
            </a:r>
            <a:endParaRPr lang="ru-RU" sz="2800" b="1" dirty="0" smtClean="0">
              <a:solidFill>
                <a:srgbClr val="0066CC"/>
              </a:solidFill>
            </a:endParaRPr>
          </a:p>
        </p:txBody>
      </p:sp>
      <p:pic>
        <p:nvPicPr>
          <p:cNvPr id="222209" name="Рисунок 1" descr="C:\Users\ЧС\Desktop\Фотоконкурс 2 тур\IMG_8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84784"/>
            <a:ext cx="443941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568952" cy="70609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66CC"/>
                </a:solidFill>
              </a:rPr>
              <a:t>Экскурсии в Государственную Думу и </a:t>
            </a:r>
            <a:br>
              <a:rPr lang="ru-RU" sz="2800" b="1" dirty="0" smtClean="0">
                <a:solidFill>
                  <a:srgbClr val="0066CC"/>
                </a:solidFill>
              </a:rPr>
            </a:br>
            <a:r>
              <a:rPr lang="ru-RU" sz="2800" b="1" dirty="0" smtClean="0">
                <a:solidFill>
                  <a:srgbClr val="0066CC"/>
                </a:solidFill>
              </a:rPr>
              <a:t>Московскую городскую Думу</a:t>
            </a:r>
            <a:endParaRPr lang="ru-RU" sz="2800" dirty="0" smtClean="0"/>
          </a:p>
        </p:txBody>
      </p:sp>
      <p:pic>
        <p:nvPicPr>
          <p:cNvPr id="236546" name="Рисунок 1" descr="E:\2019 Гос.Дума 22.11.2019\IMG_4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26316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8" name="Picture 4" descr="2019 экскурсия в МОСГОРДУМУ 2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16832"/>
            <a:ext cx="380356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7" name="Picture 3" descr="GIDV71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933056"/>
            <a:ext cx="3624262" cy="271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SC_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6552728" cy="435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568952" cy="70609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66CC"/>
                </a:solidFill>
              </a:rPr>
              <a:t>Работа с </a:t>
            </a:r>
            <a:r>
              <a:rPr lang="ru-RU" sz="2800" dirty="0" smtClean="0">
                <a:solidFill>
                  <a:srgbClr val="0066CC"/>
                </a:solidFill>
              </a:rPr>
              <a:t>молодежью по патриотическому воспитанию. Митинги памяти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575048" y="260648"/>
            <a:ext cx="8568952" cy="706090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dirty="0" smtClean="0">
                <a:solidFill>
                  <a:srgbClr val="0066CC"/>
                </a:solidFill>
              </a:rPr>
              <a:t>Работа с молодежью по патриотическому воспитанию. Встреча с отслужившими в Вооруженных силах России</a:t>
            </a:r>
            <a:endParaRPr lang="ru-RU" sz="2800" dirty="0" smtClean="0"/>
          </a:p>
        </p:txBody>
      </p:sp>
      <p:pic>
        <p:nvPicPr>
          <p:cNvPr id="244738" name="Рисунок 1" descr="C:\Users\ЧС\Desktop\КОМИССИЯ ПО КУЛЬТУРЕ СОЦИАЛЬНОЙ ПОЛИТИКЕ\ОТЧЕТЫ\IMG_9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340768"/>
            <a:ext cx="3096344" cy="232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39" name="Рисунок 2" descr="C:\Users\ЧС\Desktop\ГАЗЕТА\2020\2020 Фото День Призывника на сайт\IMG_9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5209450" cy="390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0" name="Picture 4" descr="C:\Users\ЧС\Desktop\ФОТО_2020\ЧС-новость-3-11.12.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861048"/>
            <a:ext cx="3096344" cy="20561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C:\Users\ЧС\AppData\Local\Microsoft\Windows\Temporary Internet Files\Content.Word\IMG_8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543507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568952" cy="70609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66CC"/>
                </a:solidFill>
              </a:rPr>
              <a:t>Работа с </a:t>
            </a:r>
            <a:r>
              <a:rPr lang="ru-RU" sz="2800" dirty="0" smtClean="0">
                <a:solidFill>
                  <a:srgbClr val="0066CC"/>
                </a:solidFill>
              </a:rPr>
              <a:t>молодежью по патриотическому воспитанию. </a:t>
            </a:r>
            <a:r>
              <a:rPr lang="ru-RU" sz="2800" dirty="0" err="1" smtClean="0">
                <a:solidFill>
                  <a:srgbClr val="0066CC"/>
                </a:solidFill>
              </a:rPr>
              <a:t>Пейнтбол</a:t>
            </a:r>
            <a:r>
              <a:rPr lang="ru-RU" sz="2800" dirty="0" smtClean="0">
                <a:solidFill>
                  <a:srgbClr val="0066CC"/>
                </a:solidFill>
              </a:rPr>
              <a:t>.</a:t>
            </a:r>
            <a:endParaRPr lang="ru-RU" sz="2800" dirty="0" smtClean="0"/>
          </a:p>
        </p:txBody>
      </p:sp>
      <p:pic>
        <p:nvPicPr>
          <p:cNvPr id="1026" name="Рисунок 5" descr="E:\2019\2019 Пейнтбол\IMG-20190430-WA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5" y="1484784"/>
            <a:ext cx="3477175" cy="269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66CC"/>
                </a:solidFill>
              </a:rPr>
              <a:t>Работа с молодежью по патриотическому воспитанию. </a:t>
            </a:r>
            <a:r>
              <a:rPr lang="ru-RU" sz="2800" b="1" dirty="0" smtClean="0">
                <a:solidFill>
                  <a:srgbClr val="0066CC"/>
                </a:solidFill>
              </a:rPr>
              <a:t>Слет Юнармейцев Южного административного округа</a:t>
            </a:r>
          </a:p>
        </p:txBody>
      </p:sp>
      <p:pic>
        <p:nvPicPr>
          <p:cNvPr id="212993" name="Picture 1" descr="_Y1A2450 сл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556791"/>
            <a:ext cx="5255632" cy="350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94" name="Рисунок 11" descr="C:\Users\ЧС\Desktop\ГАЗЕТА\2019\2019 Слет юнармейцев\_Y1A2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365104"/>
            <a:ext cx="291975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66CC"/>
                </a:solidFill>
              </a:rPr>
              <a:t>Работа с молодежью по патриотическому воспитанию. </a:t>
            </a:r>
            <a:r>
              <a:rPr lang="ru-RU" sz="2800" b="1" dirty="0" smtClean="0">
                <a:solidFill>
                  <a:srgbClr val="0066CC"/>
                </a:solidFill>
              </a:rPr>
              <a:t>Фестиваль патриотической песни</a:t>
            </a:r>
          </a:p>
        </p:txBody>
      </p:sp>
      <p:pic>
        <p:nvPicPr>
          <p:cNvPr id="2051" name="Рисунок 14" descr="C:\Users\Оленька\Desktop\сайт Депутат- Избиратель\Выложены\еще фото\29062369-4a5b-4d76-b185-c5d7f367b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628799"/>
            <a:ext cx="4104456" cy="307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Рисунок 15" descr="C:\Users\Оленька\Desktop\сайт Депутат- Избиратель\Выложены\еще фото\d0240730-0523-4a27-94dc-6f1f9e7a07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140968"/>
            <a:ext cx="432811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E:\2019 Клятва кадетов 1623\OPLK9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6264696" cy="469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66CC"/>
                </a:solidFill>
              </a:rPr>
              <a:t>Работа с молодежью по патриотическому воспитанию. </a:t>
            </a:r>
            <a:r>
              <a:rPr lang="ru-RU" sz="2800" b="1" dirty="0" smtClean="0">
                <a:solidFill>
                  <a:srgbClr val="0066CC"/>
                </a:solidFill>
              </a:rPr>
              <a:t>Клятва кадетов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059 прав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563450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66CC"/>
                </a:solidFill>
              </a:rPr>
              <a:t>Согласование планов по досуговой и спортивной работе по месту жительства </a:t>
            </a:r>
            <a:endParaRPr lang="ru-RU" sz="2800" b="1" dirty="0" smtClean="0">
              <a:solidFill>
                <a:srgbClr val="0066CC"/>
              </a:solidFill>
            </a:endParaRPr>
          </a:p>
        </p:txBody>
      </p:sp>
      <p:pic>
        <p:nvPicPr>
          <p:cNvPr id="4" name="Picture 3" descr="DSC_0066прав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556792"/>
            <a:ext cx="303396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ЧС\Desktop\ФОТО_2017\К отчету за 2017\20170510_12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552839" cy="4248472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66CC"/>
                </a:solidFill>
              </a:rPr>
              <a:t>Схемы размещения нестационарных торговых объектов</a:t>
            </a:r>
            <a:endParaRPr lang="ru-RU" sz="2800" b="1" dirty="0" smtClean="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ЧС\Desktop\ФОТО_2018\2018_11_21_почетная грамота\DSC_0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1628800"/>
            <a:ext cx="6179745" cy="4104456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768752" cy="926976"/>
          </a:xfrm>
        </p:spPr>
        <p:txBody>
          <a:bodyPr/>
          <a:lstStyle/>
          <a:p>
            <a:r>
              <a:rPr lang="ru-RU" b="1" dirty="0" smtClean="0">
                <a:solidFill>
                  <a:srgbClr val="0066CC"/>
                </a:solidFill>
              </a:rPr>
              <a:t>Взаимодействие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556792"/>
            <a:ext cx="4608512" cy="344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IMG_90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326494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IYK32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4"/>
            <a:ext cx="3528392" cy="264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344816" cy="710952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66CC"/>
                </a:solidFill>
              </a:rPr>
              <a:t>Мониторинг ярмарки выходного дня</a:t>
            </a:r>
            <a:endParaRPr lang="ru-RU" sz="2800" b="1" dirty="0" smtClean="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SC_0037исп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412776"/>
            <a:ext cx="1716008" cy="244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IMG_55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700808"/>
            <a:ext cx="22193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SC_0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72816"/>
            <a:ext cx="32512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768752" cy="92697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66CC"/>
                </a:solidFill>
              </a:rPr>
              <a:t>Заслушивание информации руководителей учреждений</a:t>
            </a:r>
          </a:p>
        </p:txBody>
      </p:sp>
      <p:pic>
        <p:nvPicPr>
          <p:cNvPr id="8" name="Picture 4" descr="C:\Users\ЧС\Desktop\ФОТО_2018\2018_01_24_заседание СД\МФЦ\IMG_223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149080"/>
            <a:ext cx="2520280" cy="2208967"/>
          </a:xfrm>
          <a:prstGeom prst="rect">
            <a:avLst/>
          </a:prstGeom>
          <a:noFill/>
        </p:spPr>
      </p:pic>
      <p:pic>
        <p:nvPicPr>
          <p:cNvPr id="9" name="Picture 6" descr="C:\Users\ЧС\Desktop\ФОТО_2018\2018_03_28\DSC_004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149080"/>
            <a:ext cx="1585430" cy="2270554"/>
          </a:xfrm>
          <a:prstGeom prst="rect">
            <a:avLst/>
          </a:prstGeom>
          <a:noFill/>
        </p:spPr>
      </p:pic>
      <p:pic>
        <p:nvPicPr>
          <p:cNvPr id="10" name="Picture 2" descr="C:\Users\ЧС\Desktop\ФОТО_2018\2018_03_28\ЧС статья 1 30.03.1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149080"/>
            <a:ext cx="1845910" cy="2303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768752" cy="92697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66CC"/>
                </a:solidFill>
              </a:rPr>
              <a:t>Разработка проектов решений</a:t>
            </a:r>
          </a:p>
        </p:txBody>
      </p:sp>
      <p:sp>
        <p:nvSpPr>
          <p:cNvPr id="3" name="Выгнутая влево стрелка 2"/>
          <p:cNvSpPr/>
          <p:nvPr/>
        </p:nvSpPr>
        <p:spPr bwMode="auto">
          <a:xfrm rot="20801076">
            <a:off x="726318" y="2522812"/>
            <a:ext cx="5040925" cy="3460879"/>
          </a:xfrm>
          <a:prstGeom prst="curvedRightArrow">
            <a:avLst/>
          </a:prstGeom>
          <a:solidFill>
            <a:schemeClr val="accent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3995936" y="1844824"/>
            <a:ext cx="1152128" cy="1008112"/>
          </a:xfrm>
          <a:prstGeom prst="ellipse">
            <a:avLst/>
          </a:prstGeom>
          <a:solidFill>
            <a:schemeClr val="tx2">
              <a:lumMod val="7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1547664" y="2780928"/>
            <a:ext cx="1152128" cy="1008112"/>
          </a:xfrm>
          <a:prstGeom prst="ellipse">
            <a:avLst/>
          </a:prstGeom>
          <a:solidFill>
            <a:schemeClr val="tx2">
              <a:lumMod val="7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1115616" y="4653136"/>
            <a:ext cx="1152128" cy="1008112"/>
          </a:xfrm>
          <a:prstGeom prst="ellipse">
            <a:avLst/>
          </a:prstGeom>
          <a:solidFill>
            <a:schemeClr val="tx2">
              <a:lumMod val="7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6300192" y="3356992"/>
            <a:ext cx="2160240" cy="2016224"/>
          </a:xfrm>
          <a:prstGeom prst="ellipse">
            <a:avLst/>
          </a:prstGeom>
          <a:solidFill>
            <a:schemeClr val="accent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3131840" y="4725144"/>
            <a:ext cx="1152128" cy="1008112"/>
          </a:xfrm>
          <a:prstGeom prst="ellipse">
            <a:avLst/>
          </a:prstGeom>
          <a:solidFill>
            <a:schemeClr val="tx2">
              <a:lumMod val="7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20608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2017 г.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306896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2018 г.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494116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2019 г.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3848" y="501317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2020 г.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0232" y="3717032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59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2240" y="465313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проектов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636912"/>
            <a:ext cx="7186613" cy="1081087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8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638265" cy="272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Бондаренко-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556792"/>
            <a:ext cx="4591336" cy="258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Чертановские-девча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789040"/>
            <a:ext cx="3846203" cy="288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768752" cy="926976"/>
          </a:xfrm>
        </p:spPr>
        <p:txBody>
          <a:bodyPr/>
          <a:lstStyle/>
          <a:p>
            <a:r>
              <a:rPr lang="ru-RU" b="1" dirty="0" smtClean="0">
                <a:solidFill>
                  <a:srgbClr val="0066CC"/>
                </a:solidFill>
              </a:rPr>
              <a:t>Взаимодействие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G_566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456384" cy="358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768752" cy="92697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66CC"/>
                </a:solidFill>
              </a:rPr>
              <a:t>Поздравление ветерано</a:t>
            </a:r>
            <a:r>
              <a:rPr lang="ru-RU" b="1" dirty="0" smtClean="0">
                <a:solidFill>
                  <a:srgbClr val="0066CC"/>
                </a:solidFill>
              </a:rPr>
              <a:t>в</a:t>
            </a:r>
          </a:p>
        </p:txBody>
      </p:sp>
      <p:pic>
        <p:nvPicPr>
          <p:cNvPr id="7" name="Picture 1" descr="http://uploads.gazeta-na-varshavke-chertanovo-severnoe.ru/2018/05/%D0%A7%D0%A1-%D1%81%D1%82%D0%B0%D1%82%D1%8C%D1%8F-22.05.18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139952" y="1628800"/>
            <a:ext cx="4104456" cy="300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rgbClr val="0066CC"/>
                </a:solidFill>
              </a:rPr>
              <a:t>Вручение юбилейных медалей в честь </a:t>
            </a:r>
            <a:br>
              <a:rPr lang="ru-RU" sz="2800" b="1" dirty="0" smtClean="0">
                <a:solidFill>
                  <a:srgbClr val="0066CC"/>
                </a:solidFill>
              </a:rPr>
            </a:br>
            <a:r>
              <a:rPr lang="ru-RU" sz="2800" b="1" dirty="0" smtClean="0">
                <a:solidFill>
                  <a:srgbClr val="0066CC"/>
                </a:solidFill>
              </a:rPr>
              <a:t>75-летия Победы</a:t>
            </a:r>
          </a:p>
        </p:txBody>
      </p:sp>
      <p:pic>
        <p:nvPicPr>
          <p:cNvPr id="228353" name="Picture 1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6048671" cy="453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0066CC"/>
                </a:solidFill>
              </a:rPr>
              <a:t>Акция «Соберем ребенка в школу»</a:t>
            </a:r>
          </a:p>
        </p:txBody>
      </p:sp>
      <p:pic>
        <p:nvPicPr>
          <p:cNvPr id="224258" name="Picture 2" descr="C:\Users\ЧС\Desktop\ФОТО_2020\ЧС-новость-31.08.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996952"/>
            <a:ext cx="4194043" cy="3145532"/>
          </a:xfrm>
          <a:prstGeom prst="rect">
            <a:avLst/>
          </a:prstGeom>
          <a:noFill/>
        </p:spPr>
      </p:pic>
      <p:pic>
        <p:nvPicPr>
          <p:cNvPr id="224257" name="Рисунок 1" descr="C:\Users\ЧС\Downloads\PHOTO-2020-08-31-21-02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4824536" cy="361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776864" cy="1052736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66CC"/>
                </a:solidFill>
              </a:rPr>
              <a:t>Митинги памяти у памятника погибшего бомбардировщика</a:t>
            </a:r>
          </a:p>
        </p:txBody>
      </p:sp>
      <p:pic>
        <p:nvPicPr>
          <p:cNvPr id="4" name="Picture 2" descr="C:\Users\ЧС\Desktop\ФОТО_2018\IMG_1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2879920" cy="4319880"/>
          </a:xfrm>
          <a:prstGeom prst="rect">
            <a:avLst/>
          </a:prstGeom>
          <a:noFill/>
        </p:spPr>
      </p:pic>
      <p:pic>
        <p:nvPicPr>
          <p:cNvPr id="5" name="Picture 2" descr="C:\Users\ЧС\Desktop\ФОТО_2019\2019_05_08_митинг\на сайт новость\IMG_7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806404"/>
            <a:ext cx="3672408" cy="2754493"/>
          </a:xfrm>
          <a:prstGeom prst="rect">
            <a:avLst/>
          </a:prstGeom>
          <a:noFill/>
        </p:spPr>
      </p:pic>
      <p:pic>
        <p:nvPicPr>
          <p:cNvPr id="3" name="Picture 1" descr="IMG_18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484784"/>
            <a:ext cx="4248472" cy="283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_Y1A11157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6003897" cy="29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ЧС\Desktop\ФОТО_2017\КРЕЩЕНИЕ РУСИ 30 07 20017 обработанные\IMG_3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293096"/>
            <a:ext cx="3528392" cy="2352261"/>
          </a:xfrm>
          <a:prstGeom prst="rect">
            <a:avLst/>
          </a:prstGeom>
          <a:noFill/>
        </p:spPr>
      </p:pic>
      <p:pic>
        <p:nvPicPr>
          <p:cNvPr id="4" name="Picture 3" descr="C:\Users\ЧС\Desktop\ФОТО_2017\КРЕЩЕНИЕ РУСИ 30 07 20017 обработанные\IMG_137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204864"/>
            <a:ext cx="2376264" cy="2430347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776864" cy="1052736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66CC"/>
                </a:solidFill>
              </a:rPr>
              <a:t>День Крещения Руси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62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12776"/>
            <a:ext cx="558393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 descr="C:\Users\ЧС\Desktop\ФОТО_2017\Панджшер февраль\IMG_6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17032"/>
            <a:ext cx="3672408" cy="275441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solidFill>
                  <a:srgbClr val="0066CC"/>
                </a:solidFill>
              </a:rPr>
              <a:t>Мероприятия, посвященные Дню памяти о россиянах, исполнявших служебный долг за пределами Отечества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pptmarketplan_tp01017812">
  <a:themeElements>
    <a:clrScheme name="ms_pptmarketplan_tp01017812 1">
      <a:dk1>
        <a:srgbClr val="336699"/>
      </a:dk1>
      <a:lt1>
        <a:srgbClr val="FFFFFF"/>
      </a:lt1>
      <a:dk2>
        <a:srgbClr val="0066FF"/>
      </a:dk2>
      <a:lt2>
        <a:srgbClr val="AFB5D2"/>
      </a:lt2>
      <a:accent1>
        <a:srgbClr val="66CCFF"/>
      </a:accent1>
      <a:accent2>
        <a:srgbClr val="99FFCC"/>
      </a:accent2>
      <a:accent3>
        <a:srgbClr val="FFFFFF"/>
      </a:accent3>
      <a:accent4>
        <a:srgbClr val="2A5682"/>
      </a:accent4>
      <a:accent5>
        <a:srgbClr val="B8E2FF"/>
      </a:accent5>
      <a:accent6>
        <a:srgbClr val="8AE7B9"/>
      </a:accent6>
      <a:hlink>
        <a:srgbClr val="FF99FF"/>
      </a:hlink>
      <a:folHlink>
        <a:srgbClr val="CCCCFF"/>
      </a:folHlink>
    </a:clrScheme>
    <a:fontScheme name="ms_pptmarketplan_tp0101781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s_pptmarketplan_tp01017812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marketplan_tp01017812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marketplan_tp01017812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01017812</Template>
  <TotalTime>5389</TotalTime>
  <Words>167</Words>
  <Application>Microsoft Office PowerPoint</Application>
  <PresentationFormat>Экран (4:3)</PresentationFormat>
  <Paragraphs>31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ms_pptmarketplan_tp01017812</vt:lpstr>
      <vt:lpstr>Слайд 1</vt:lpstr>
      <vt:lpstr>Взаимодействие</vt:lpstr>
      <vt:lpstr>Взаимодействие</vt:lpstr>
      <vt:lpstr>Поздравление ветеранов</vt:lpstr>
      <vt:lpstr>Вручение юбилейных медалей в честь  75-летия Победы</vt:lpstr>
      <vt:lpstr>Акция «Соберем ребенка в школу»</vt:lpstr>
      <vt:lpstr>Митинги памяти у памятника погибшего бомбардировщика</vt:lpstr>
      <vt:lpstr>День Крещения Руси</vt:lpstr>
      <vt:lpstr>Мероприятия, посвященные Дню памяти о россиянах, исполнявших служебный долг за пределами Отечества</vt:lpstr>
      <vt:lpstr>Фотоконкурс «Мой муниципальный округ - моя малая Родина» </vt:lpstr>
      <vt:lpstr>Экскурсии в Государственную Думу и  Московскую городскую Думу</vt:lpstr>
      <vt:lpstr>Работа с молодежью по патриотическому воспитанию. Митинги памяти</vt:lpstr>
      <vt:lpstr>Работа с молодежью по патриотическому воспитанию. Встреча с отслужившими в Вооруженных силах России</vt:lpstr>
      <vt:lpstr>Работа с молодежью по патриотическому воспитанию. Пейнтбол.</vt:lpstr>
      <vt:lpstr>Работа с молодежью по патриотическому воспитанию. Слет Юнармейцев Южного административного округа</vt:lpstr>
      <vt:lpstr>Работа с молодежью по патриотическому воспитанию. Фестиваль патриотической песни</vt:lpstr>
      <vt:lpstr>Работа с молодежью по патриотическому воспитанию. Клятва кадетов</vt:lpstr>
      <vt:lpstr>Согласование планов по досуговой и спортивной работе по месту жительства </vt:lpstr>
      <vt:lpstr>Схемы размещения нестационарных торговых объектов</vt:lpstr>
      <vt:lpstr>Мониторинг ярмарки выходного дня</vt:lpstr>
      <vt:lpstr>Заслушивание информации руководителей учреждений</vt:lpstr>
      <vt:lpstr>Разработка проектов решений</vt:lpstr>
      <vt:lpstr>СПАСИБО ЗА ВНИМАНИЕ!</vt:lpstr>
    </vt:vector>
  </TitlesOfParts>
  <Company>ITP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качеством проекта</dc:title>
  <dc:creator>common</dc:creator>
  <cp:lastModifiedBy>ЧС</cp:lastModifiedBy>
  <cp:revision>130</cp:revision>
  <dcterms:created xsi:type="dcterms:W3CDTF">2007-10-08T10:49:57Z</dcterms:created>
  <dcterms:modified xsi:type="dcterms:W3CDTF">2021-09-06T07:54:12Z</dcterms:modified>
</cp:coreProperties>
</file>